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2" r:id="rId2"/>
    <p:sldMasterId id="2147483670" r:id="rId3"/>
  </p:sldMasterIdLst>
  <p:notesMasterIdLst>
    <p:notesMasterId r:id="rId13"/>
  </p:notesMasterIdLst>
  <p:sldIdLst>
    <p:sldId id="256" r:id="rId4"/>
    <p:sldId id="257" r:id="rId5"/>
    <p:sldId id="258" r:id="rId6"/>
    <p:sldId id="259" r:id="rId7"/>
    <p:sldId id="268" r:id="rId8"/>
    <p:sldId id="269" r:id="rId9"/>
    <p:sldId id="271" r:id="rId10"/>
    <p:sldId id="272" r:id="rId11"/>
    <p:sldId id="273" r:id="rId1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E5E2D8-E377-4A02-B751-38382C50201D}" v="32" dt="2025-05-06T07:38:59.33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4660"/>
  </p:normalViewPr>
  <p:slideViewPr>
    <p:cSldViewPr snapToGrid="0">
      <p:cViewPr>
        <p:scale>
          <a:sx n="125" d="100"/>
          <a:sy n="125" d="100"/>
        </p:scale>
        <p:origin x="1152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microsoft.com/office/2015/10/relationships/revisionInfo" Target="revisionInfo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âm Văn" userId="6a9b68330c357933" providerId="LiveId" clId="{30E5E2D8-E377-4A02-B751-38382C50201D}"/>
    <pc:docChg chg="undo custSel addSld delSld modSld delMainMaster">
      <pc:chgData name="Lâm Văn" userId="6a9b68330c357933" providerId="LiveId" clId="{30E5E2D8-E377-4A02-B751-38382C50201D}" dt="2025-05-06T07:39:11.091" v="736" actId="1076"/>
      <pc:docMkLst>
        <pc:docMk/>
      </pc:docMkLst>
      <pc:sldChg chg="modSp mod">
        <pc:chgData name="Lâm Văn" userId="6a9b68330c357933" providerId="LiveId" clId="{30E5E2D8-E377-4A02-B751-38382C50201D}" dt="2025-05-06T06:12:05.318" v="28" actId="20577"/>
        <pc:sldMkLst>
          <pc:docMk/>
          <pc:sldMk cId="0" sldId="257"/>
        </pc:sldMkLst>
        <pc:spChg chg="mod">
          <ac:chgData name="Lâm Văn" userId="6a9b68330c357933" providerId="LiveId" clId="{30E5E2D8-E377-4A02-B751-38382C50201D}" dt="2025-05-06T06:12:05.318" v="28" actId="20577"/>
          <ac:spMkLst>
            <pc:docMk/>
            <pc:sldMk cId="0" sldId="257"/>
            <ac:spMk id="3" creationId="{4F235A5B-4A85-55C5-AE2B-3FAB836BE9BB}"/>
          </ac:spMkLst>
        </pc:spChg>
      </pc:sldChg>
      <pc:sldChg chg="addSp modSp mod">
        <pc:chgData name="Lâm Văn" userId="6a9b68330c357933" providerId="LiveId" clId="{30E5E2D8-E377-4A02-B751-38382C50201D}" dt="2025-05-06T07:28:22.856" v="120" actId="1036"/>
        <pc:sldMkLst>
          <pc:docMk/>
          <pc:sldMk cId="0" sldId="259"/>
        </pc:sldMkLst>
        <pc:spChg chg="add mod ord">
          <ac:chgData name="Lâm Văn" userId="6a9b68330c357933" providerId="LiveId" clId="{30E5E2D8-E377-4A02-B751-38382C50201D}" dt="2025-05-06T07:28:22.856" v="120" actId="1036"/>
          <ac:spMkLst>
            <pc:docMk/>
            <pc:sldMk cId="0" sldId="259"/>
            <ac:spMk id="3" creationId="{CDA11CA1-EC66-8394-A0DC-09DA207D9788}"/>
          </ac:spMkLst>
        </pc:spChg>
        <pc:spChg chg="add mod ord">
          <ac:chgData name="Lâm Văn" userId="6a9b68330c357933" providerId="LiveId" clId="{30E5E2D8-E377-4A02-B751-38382C50201D}" dt="2025-05-06T07:28:16.479" v="110" actId="166"/>
          <ac:spMkLst>
            <pc:docMk/>
            <pc:sldMk cId="0" sldId="259"/>
            <ac:spMk id="5" creationId="{7525024B-7036-887B-5D6B-28AF477D15E5}"/>
          </ac:spMkLst>
        </pc:spChg>
        <pc:grpChg chg="mod">
          <ac:chgData name="Lâm Văn" userId="6a9b68330c357933" providerId="LiveId" clId="{30E5E2D8-E377-4A02-B751-38382C50201D}" dt="2025-05-06T07:28:17.411" v="111" actId="1076"/>
          <ac:grpSpMkLst>
            <pc:docMk/>
            <pc:sldMk cId="0" sldId="259"/>
            <ac:grpSpMk id="17" creationId="{76F32E59-53F6-BA10-889B-C7386622145B}"/>
          </ac:grpSpMkLst>
        </pc:grpChg>
        <pc:picChg chg="mod">
          <ac:chgData name="Lâm Văn" userId="6a9b68330c357933" providerId="LiveId" clId="{30E5E2D8-E377-4A02-B751-38382C50201D}" dt="2025-05-06T07:28:17.411" v="111" actId="1076"/>
          <ac:picMkLst>
            <pc:docMk/>
            <pc:sldMk cId="0" sldId="259"/>
            <ac:picMk id="11266" creationId="{FD49417F-25E8-B2EC-A193-838FB64D0CEF}"/>
          </ac:picMkLst>
        </pc:picChg>
        <pc:cxnChg chg="mod">
          <ac:chgData name="Lâm Văn" userId="6a9b68330c357933" providerId="LiveId" clId="{30E5E2D8-E377-4A02-B751-38382C50201D}" dt="2025-05-06T07:28:17.411" v="111" actId="1076"/>
          <ac:cxnSpMkLst>
            <pc:docMk/>
            <pc:sldMk cId="0" sldId="259"/>
            <ac:cxnSpMk id="4" creationId="{9B6C37FE-D7F0-7F70-EC9E-C97398A3B479}"/>
          </ac:cxnSpMkLst>
        </pc:cxnChg>
        <pc:cxnChg chg="mod">
          <ac:chgData name="Lâm Văn" userId="6a9b68330c357933" providerId="LiveId" clId="{30E5E2D8-E377-4A02-B751-38382C50201D}" dt="2025-05-06T07:28:17.411" v="111" actId="1076"/>
          <ac:cxnSpMkLst>
            <pc:docMk/>
            <pc:sldMk cId="0" sldId="259"/>
            <ac:cxnSpMk id="6" creationId="{86133017-9259-2857-33A3-F5D81CC25437}"/>
          </ac:cxnSpMkLst>
        </pc:cxnChg>
        <pc:cxnChg chg="mod">
          <ac:chgData name="Lâm Văn" userId="6a9b68330c357933" providerId="LiveId" clId="{30E5E2D8-E377-4A02-B751-38382C50201D}" dt="2025-05-06T07:28:17.411" v="111" actId="1076"/>
          <ac:cxnSpMkLst>
            <pc:docMk/>
            <pc:sldMk cId="0" sldId="259"/>
            <ac:cxnSpMk id="11" creationId="{5A692A12-C4DB-2C06-9F03-A3FF8FC087B0}"/>
          </ac:cxnSpMkLst>
        </pc:cxnChg>
      </pc:sldChg>
      <pc:sldChg chg="del">
        <pc:chgData name="Lâm Văn" userId="6a9b68330c357933" providerId="LiveId" clId="{30E5E2D8-E377-4A02-B751-38382C50201D}" dt="2025-05-06T06:11:46.408" v="15" actId="47"/>
        <pc:sldMkLst>
          <pc:docMk/>
          <pc:sldMk cId="0" sldId="260"/>
        </pc:sldMkLst>
      </pc:sldChg>
      <pc:sldChg chg="del">
        <pc:chgData name="Lâm Văn" userId="6a9b68330c357933" providerId="LiveId" clId="{30E5E2D8-E377-4A02-B751-38382C50201D}" dt="2025-05-06T07:38:36.765" v="704" actId="47"/>
        <pc:sldMkLst>
          <pc:docMk/>
          <pc:sldMk cId="0" sldId="261"/>
        </pc:sldMkLst>
      </pc:sldChg>
      <pc:sldChg chg="del">
        <pc:chgData name="Lâm Văn" userId="6a9b68330c357933" providerId="LiveId" clId="{30E5E2D8-E377-4A02-B751-38382C50201D}" dt="2025-05-06T07:35:48.851" v="465" actId="47"/>
        <pc:sldMkLst>
          <pc:docMk/>
          <pc:sldMk cId="0" sldId="262"/>
        </pc:sldMkLst>
      </pc:sldChg>
      <pc:sldChg chg="del">
        <pc:chgData name="Lâm Văn" userId="6a9b68330c357933" providerId="LiveId" clId="{30E5E2D8-E377-4A02-B751-38382C50201D}" dt="2025-05-06T07:35:48.851" v="465" actId="47"/>
        <pc:sldMkLst>
          <pc:docMk/>
          <pc:sldMk cId="0" sldId="263"/>
        </pc:sldMkLst>
      </pc:sldChg>
      <pc:sldChg chg="del">
        <pc:chgData name="Lâm Văn" userId="6a9b68330c357933" providerId="LiveId" clId="{30E5E2D8-E377-4A02-B751-38382C50201D}" dt="2025-05-06T07:35:48.851" v="465" actId="47"/>
        <pc:sldMkLst>
          <pc:docMk/>
          <pc:sldMk cId="0" sldId="264"/>
        </pc:sldMkLst>
      </pc:sldChg>
      <pc:sldChg chg="del">
        <pc:chgData name="Lâm Văn" userId="6a9b68330c357933" providerId="LiveId" clId="{30E5E2D8-E377-4A02-B751-38382C50201D}" dt="2025-05-06T07:35:48.851" v="465" actId="47"/>
        <pc:sldMkLst>
          <pc:docMk/>
          <pc:sldMk cId="0" sldId="265"/>
        </pc:sldMkLst>
      </pc:sldChg>
      <pc:sldChg chg="del">
        <pc:chgData name="Lâm Văn" userId="6a9b68330c357933" providerId="LiveId" clId="{30E5E2D8-E377-4A02-B751-38382C50201D}" dt="2025-05-06T07:35:48.851" v="465" actId="47"/>
        <pc:sldMkLst>
          <pc:docMk/>
          <pc:sldMk cId="0" sldId="266"/>
        </pc:sldMkLst>
      </pc:sldChg>
      <pc:sldChg chg="delSp del mod">
        <pc:chgData name="Lâm Văn" userId="6a9b68330c357933" providerId="LiveId" clId="{30E5E2D8-E377-4A02-B751-38382C50201D}" dt="2025-05-06T07:38:44.080" v="706" actId="47"/>
        <pc:sldMkLst>
          <pc:docMk/>
          <pc:sldMk cId="0" sldId="267"/>
        </pc:sldMkLst>
        <pc:picChg chg="del">
          <ac:chgData name="Lâm Văn" userId="6a9b68330c357933" providerId="LiveId" clId="{30E5E2D8-E377-4A02-B751-38382C50201D}" dt="2025-05-06T07:38:41.602" v="705" actId="478"/>
          <ac:picMkLst>
            <pc:docMk/>
            <pc:sldMk cId="0" sldId="267"/>
            <ac:picMk id="100" creationId="{00000000-0000-0000-0000-000000000000}"/>
          </ac:picMkLst>
        </pc:picChg>
      </pc:sldChg>
      <pc:sldChg chg="addSp delSp modSp mod">
        <pc:chgData name="Lâm Văn" userId="6a9b68330c357933" providerId="LiveId" clId="{30E5E2D8-E377-4A02-B751-38382C50201D}" dt="2025-05-06T07:33:32.063" v="355" actId="478"/>
        <pc:sldMkLst>
          <pc:docMk/>
          <pc:sldMk cId="4067545447" sldId="268"/>
        </pc:sldMkLst>
        <pc:spChg chg="add mod">
          <ac:chgData name="Lâm Văn" userId="6a9b68330c357933" providerId="LiveId" clId="{30E5E2D8-E377-4A02-B751-38382C50201D}" dt="2025-05-06T07:33:26.817" v="354" actId="1076"/>
          <ac:spMkLst>
            <pc:docMk/>
            <pc:sldMk cId="4067545447" sldId="268"/>
            <ac:spMk id="4" creationId="{2DE78EC8-AD7C-293B-F74E-831A54E927CD}"/>
          </ac:spMkLst>
        </pc:spChg>
        <pc:spChg chg="mod">
          <ac:chgData name="Lâm Văn" userId="6a9b68330c357933" providerId="LiveId" clId="{30E5E2D8-E377-4A02-B751-38382C50201D}" dt="2025-05-06T06:09:28.242" v="12" actId="20577"/>
          <ac:spMkLst>
            <pc:docMk/>
            <pc:sldMk cId="4067545447" sldId="268"/>
            <ac:spMk id="64" creationId="{9461DFEF-780F-85D5-55B9-EAD8E66E6ECC}"/>
          </ac:spMkLst>
        </pc:spChg>
        <pc:spChg chg="mod">
          <ac:chgData name="Lâm Văn" userId="6a9b68330c357933" providerId="LiveId" clId="{30E5E2D8-E377-4A02-B751-38382C50201D}" dt="2025-05-06T06:09:25.765" v="10" actId="20577"/>
          <ac:spMkLst>
            <pc:docMk/>
            <pc:sldMk cId="4067545447" sldId="268"/>
            <ac:spMk id="65" creationId="{8013C063-ABEC-FFDF-51ED-F92B44F0E2C5}"/>
          </ac:spMkLst>
        </pc:spChg>
        <pc:graphicFrameChg chg="mod modGraphic">
          <ac:chgData name="Lâm Văn" userId="6a9b68330c357933" providerId="LiveId" clId="{30E5E2D8-E377-4A02-B751-38382C50201D}" dt="2025-05-06T07:33:26.817" v="354" actId="1076"/>
          <ac:graphicFrameMkLst>
            <pc:docMk/>
            <pc:sldMk cId="4067545447" sldId="268"/>
            <ac:graphicFrameMk id="3" creationId="{05AE4D86-B613-7584-A4E6-FE807978F053}"/>
          </ac:graphicFrameMkLst>
        </pc:graphicFrameChg>
        <pc:picChg chg="del">
          <ac:chgData name="Lâm Văn" userId="6a9b68330c357933" providerId="LiveId" clId="{30E5E2D8-E377-4A02-B751-38382C50201D}" dt="2025-05-06T07:33:32.063" v="355" actId="478"/>
          <ac:picMkLst>
            <pc:docMk/>
            <pc:sldMk cId="4067545447" sldId="268"/>
            <ac:picMk id="21" creationId="{50E40F35-9DFA-3C3A-6D60-B09D7B29D861}"/>
          </ac:picMkLst>
        </pc:picChg>
      </pc:sldChg>
      <pc:sldChg chg="addSp delSp modSp add mod">
        <pc:chgData name="Lâm Văn" userId="6a9b68330c357933" providerId="LiveId" clId="{30E5E2D8-E377-4A02-B751-38382C50201D}" dt="2025-05-06T07:36:38.797" v="498" actId="20577"/>
        <pc:sldMkLst>
          <pc:docMk/>
          <pc:sldMk cId="3012344751" sldId="269"/>
        </pc:sldMkLst>
        <pc:spChg chg="add del mod">
          <ac:chgData name="Lâm Văn" userId="6a9b68330c357933" providerId="LiveId" clId="{30E5E2D8-E377-4A02-B751-38382C50201D}" dt="2025-05-06T07:34:27.726" v="376" actId="478"/>
          <ac:spMkLst>
            <pc:docMk/>
            <pc:sldMk cId="3012344751" sldId="269"/>
            <ac:spMk id="3" creationId="{CDC91307-ABD5-139E-7F5C-21F6FA0E952F}"/>
          </ac:spMkLst>
        </pc:spChg>
        <pc:spChg chg="add mod">
          <ac:chgData name="Lâm Văn" userId="6a9b68330c357933" providerId="LiveId" clId="{30E5E2D8-E377-4A02-B751-38382C50201D}" dt="2025-05-06T07:34:49.198" v="421" actId="20577"/>
          <ac:spMkLst>
            <pc:docMk/>
            <pc:sldMk cId="3012344751" sldId="269"/>
            <ac:spMk id="4" creationId="{AD6C2AC8-C59D-0A49-500A-AC26A5BAA62E}"/>
          </ac:spMkLst>
        </pc:spChg>
        <pc:spChg chg="add mod">
          <ac:chgData name="Lâm Văn" userId="6a9b68330c357933" providerId="LiveId" clId="{30E5E2D8-E377-4A02-B751-38382C50201D}" dt="2025-05-06T07:36:38.797" v="498" actId="20577"/>
          <ac:spMkLst>
            <pc:docMk/>
            <pc:sldMk cId="3012344751" sldId="269"/>
            <ac:spMk id="7" creationId="{BCB9A372-AA09-AE68-81E4-F88E59112C44}"/>
          </ac:spMkLst>
        </pc:spChg>
        <pc:spChg chg="del">
          <ac:chgData name="Lâm Văn" userId="6a9b68330c357933" providerId="LiveId" clId="{30E5E2D8-E377-4A02-B751-38382C50201D}" dt="2025-05-06T06:28:01.092" v="33" actId="478"/>
          <ac:spMkLst>
            <pc:docMk/>
            <pc:sldMk cId="3012344751" sldId="269"/>
            <ac:spMk id="19" creationId="{5B4191F5-A466-942E-311C-CBCD3EF20381}"/>
          </ac:spMkLst>
        </pc:spChg>
        <pc:spChg chg="mod">
          <ac:chgData name="Lâm Văn" userId="6a9b68330c357933" providerId="LiveId" clId="{30E5E2D8-E377-4A02-B751-38382C50201D}" dt="2025-05-06T06:11:53.411" v="19" actId="20577"/>
          <ac:spMkLst>
            <pc:docMk/>
            <pc:sldMk cId="3012344751" sldId="269"/>
            <ac:spMk id="64" creationId="{E0F64CF2-3C28-05DF-2D90-A3ED809D95B8}"/>
          </ac:spMkLst>
        </pc:spChg>
        <pc:spChg chg="mod">
          <ac:chgData name="Lâm Văn" userId="6a9b68330c357933" providerId="LiveId" clId="{30E5E2D8-E377-4A02-B751-38382C50201D}" dt="2025-05-06T06:28:40.325" v="90" actId="1076"/>
          <ac:spMkLst>
            <pc:docMk/>
            <pc:sldMk cId="3012344751" sldId="269"/>
            <ac:spMk id="65" creationId="{EB483B0E-1C34-16ED-FC4C-001BDFE83488}"/>
          </ac:spMkLst>
        </pc:spChg>
        <pc:graphicFrameChg chg="del">
          <ac:chgData name="Lâm Văn" userId="6a9b68330c357933" providerId="LiveId" clId="{30E5E2D8-E377-4A02-B751-38382C50201D}" dt="2025-05-06T06:27:59.928" v="32" actId="478"/>
          <ac:graphicFrameMkLst>
            <pc:docMk/>
            <pc:sldMk cId="3012344751" sldId="269"/>
            <ac:graphicFrameMk id="3" creationId="{668A3F80-3BED-5E0C-A5FB-6AE0CC0A22C8}"/>
          </ac:graphicFrameMkLst>
        </pc:graphicFrameChg>
        <pc:picChg chg="add mod">
          <ac:chgData name="Lâm Văn" userId="6a9b68330c357933" providerId="LiveId" clId="{30E5E2D8-E377-4A02-B751-38382C50201D}" dt="2025-05-06T07:35:19.728" v="430" actId="1076"/>
          <ac:picMkLst>
            <pc:docMk/>
            <pc:sldMk cId="3012344751" sldId="269"/>
            <ac:picMk id="6" creationId="{2BE0922C-48B8-42CA-B140-A4AFF154256B}"/>
          </ac:picMkLst>
        </pc:picChg>
        <pc:picChg chg="del">
          <ac:chgData name="Lâm Văn" userId="6a9b68330c357933" providerId="LiveId" clId="{30E5E2D8-E377-4A02-B751-38382C50201D}" dt="2025-05-06T07:34:03.036" v="357" actId="478"/>
          <ac:picMkLst>
            <pc:docMk/>
            <pc:sldMk cId="3012344751" sldId="269"/>
            <ac:picMk id="21" creationId="{DC5F7F20-0F44-A8C1-3832-6DCC8DA018FE}"/>
          </ac:picMkLst>
        </pc:picChg>
        <pc:picChg chg="add mod">
          <ac:chgData name="Lâm Văn" userId="6a9b68330c357933" providerId="LiveId" clId="{30E5E2D8-E377-4A02-B751-38382C50201D}" dt="2025-05-06T07:34:17.671" v="364" actId="1076"/>
          <ac:picMkLst>
            <pc:docMk/>
            <pc:sldMk cId="3012344751" sldId="269"/>
            <ac:picMk id="1026" creationId="{9C401768-28EE-B46D-E7C7-33E99F5339CD}"/>
          </ac:picMkLst>
        </pc:picChg>
        <pc:picChg chg="del">
          <ac:chgData name="Lâm Văn" userId="6a9b68330c357933" providerId="LiveId" clId="{30E5E2D8-E377-4A02-B751-38382C50201D}" dt="2025-05-06T06:27:59.111" v="31" actId="478"/>
          <ac:picMkLst>
            <pc:docMk/>
            <pc:sldMk cId="3012344751" sldId="269"/>
            <ac:picMk id="11268" creationId="{34252447-961E-5100-47EF-62E2574BCE68}"/>
          </ac:picMkLst>
        </pc:picChg>
      </pc:sldChg>
      <pc:sldChg chg="add del">
        <pc:chgData name="Lâm Văn" userId="6a9b68330c357933" providerId="LiveId" clId="{30E5E2D8-E377-4A02-B751-38382C50201D}" dt="2025-05-06T07:36:05.123" v="483" actId="47"/>
        <pc:sldMkLst>
          <pc:docMk/>
          <pc:sldMk cId="2666212449" sldId="270"/>
        </pc:sldMkLst>
      </pc:sldChg>
      <pc:sldChg chg="addSp delSp modSp add mod">
        <pc:chgData name="Lâm Văn" userId="6a9b68330c357933" providerId="LiveId" clId="{30E5E2D8-E377-4A02-B751-38382C50201D}" dt="2025-05-06T07:37:32.423" v="615" actId="20577"/>
        <pc:sldMkLst>
          <pc:docMk/>
          <pc:sldMk cId="2195792321" sldId="271"/>
        </pc:sldMkLst>
        <pc:spChg chg="del">
          <ac:chgData name="Lâm Văn" userId="6a9b68330c357933" providerId="LiveId" clId="{30E5E2D8-E377-4A02-B751-38382C50201D}" dt="2025-05-06T07:36:06.900" v="484" actId="478"/>
          <ac:spMkLst>
            <pc:docMk/>
            <pc:sldMk cId="2195792321" sldId="271"/>
            <ac:spMk id="4" creationId="{F4B3187E-FE59-37C8-3594-ACB8A4DC6102}"/>
          </ac:spMkLst>
        </pc:spChg>
        <pc:spChg chg="del">
          <ac:chgData name="Lâm Văn" userId="6a9b68330c357933" providerId="LiveId" clId="{30E5E2D8-E377-4A02-B751-38382C50201D}" dt="2025-05-06T07:36:06.900" v="484" actId="478"/>
          <ac:spMkLst>
            <pc:docMk/>
            <pc:sldMk cId="2195792321" sldId="271"/>
            <ac:spMk id="7" creationId="{91BEB9BC-7B09-A552-212F-054DD94C522D}"/>
          </ac:spMkLst>
        </pc:spChg>
        <pc:spChg chg="add mod">
          <ac:chgData name="Lâm Văn" userId="6a9b68330c357933" providerId="LiveId" clId="{30E5E2D8-E377-4A02-B751-38382C50201D}" dt="2025-05-06T07:37:16.921" v="548" actId="20577"/>
          <ac:spMkLst>
            <pc:docMk/>
            <pc:sldMk cId="2195792321" sldId="271"/>
            <ac:spMk id="10" creationId="{C6135126-AEB3-4669-94F9-C0FAA7051427}"/>
          </ac:spMkLst>
        </pc:spChg>
        <pc:spChg chg="add mod">
          <ac:chgData name="Lâm Văn" userId="6a9b68330c357933" providerId="LiveId" clId="{30E5E2D8-E377-4A02-B751-38382C50201D}" dt="2025-05-06T07:37:32.423" v="615" actId="20577"/>
          <ac:spMkLst>
            <pc:docMk/>
            <pc:sldMk cId="2195792321" sldId="271"/>
            <ac:spMk id="11" creationId="{DED46A89-26F1-F10E-0405-33CF6A9EF8DC}"/>
          </ac:spMkLst>
        </pc:spChg>
        <pc:spChg chg="mod">
          <ac:chgData name="Lâm Văn" userId="6a9b68330c357933" providerId="LiveId" clId="{30E5E2D8-E377-4A02-B751-38382C50201D}" dt="2025-05-06T07:35:55.949" v="476" actId="20577"/>
          <ac:spMkLst>
            <pc:docMk/>
            <pc:sldMk cId="2195792321" sldId="271"/>
            <ac:spMk id="64" creationId="{ADDC603B-4DBA-A247-3296-4DDCB8A3AC6A}"/>
          </ac:spMkLst>
        </pc:spChg>
        <pc:spChg chg="mod">
          <ac:chgData name="Lâm Văn" userId="6a9b68330c357933" providerId="LiveId" clId="{30E5E2D8-E377-4A02-B751-38382C50201D}" dt="2025-05-06T07:35:59.937" v="480" actId="6549"/>
          <ac:spMkLst>
            <pc:docMk/>
            <pc:sldMk cId="2195792321" sldId="271"/>
            <ac:spMk id="65" creationId="{D91C2CE4-5547-3F36-E2DE-ABE5E865C58C}"/>
          </ac:spMkLst>
        </pc:spChg>
        <pc:picChg chg="add mod">
          <ac:chgData name="Lâm Văn" userId="6a9b68330c357933" providerId="LiveId" clId="{30E5E2D8-E377-4A02-B751-38382C50201D}" dt="2025-05-06T07:36:17.231" v="489" actId="1076"/>
          <ac:picMkLst>
            <pc:docMk/>
            <pc:sldMk cId="2195792321" sldId="271"/>
            <ac:picMk id="5" creationId="{39A74433-5F66-91B8-5B93-C7811C3F676F}"/>
          </ac:picMkLst>
        </pc:picChg>
        <pc:picChg chg="del">
          <ac:chgData name="Lâm Văn" userId="6a9b68330c357933" providerId="LiveId" clId="{30E5E2D8-E377-4A02-B751-38382C50201D}" dt="2025-05-06T07:36:01.340" v="482" actId="478"/>
          <ac:picMkLst>
            <pc:docMk/>
            <pc:sldMk cId="2195792321" sldId="271"/>
            <ac:picMk id="6" creationId="{466A76CA-9A54-891B-834E-2668FDE4A2DD}"/>
          </ac:picMkLst>
        </pc:picChg>
        <pc:picChg chg="add mod">
          <ac:chgData name="Lâm Văn" userId="6a9b68330c357933" providerId="LiveId" clId="{30E5E2D8-E377-4A02-B751-38382C50201D}" dt="2025-05-06T07:36:27.547" v="493" actId="1076"/>
          <ac:picMkLst>
            <pc:docMk/>
            <pc:sldMk cId="2195792321" sldId="271"/>
            <ac:picMk id="9" creationId="{2830DBA9-E62E-7E3C-9697-2EA0ACD09379}"/>
          </ac:picMkLst>
        </pc:picChg>
        <pc:picChg chg="del">
          <ac:chgData name="Lâm Văn" userId="6a9b68330c357933" providerId="LiveId" clId="{30E5E2D8-E377-4A02-B751-38382C50201D}" dt="2025-05-06T07:36:00.980" v="481" actId="478"/>
          <ac:picMkLst>
            <pc:docMk/>
            <pc:sldMk cId="2195792321" sldId="271"/>
            <ac:picMk id="1026" creationId="{37BAE898-66E6-F450-4176-EDEE73602D0C}"/>
          </ac:picMkLst>
        </pc:picChg>
      </pc:sldChg>
      <pc:sldChg chg="addSp delSp modSp add mod">
        <pc:chgData name="Lâm Văn" userId="6a9b68330c357933" providerId="LiveId" clId="{30E5E2D8-E377-4A02-B751-38382C50201D}" dt="2025-05-06T07:38:33.007" v="703" actId="14100"/>
        <pc:sldMkLst>
          <pc:docMk/>
          <pc:sldMk cId="2102379068" sldId="272"/>
        </pc:sldMkLst>
        <pc:spChg chg="mod">
          <ac:chgData name="Lâm Văn" userId="6a9b68330c357933" providerId="LiveId" clId="{30E5E2D8-E377-4A02-B751-38382C50201D}" dt="2025-05-06T07:38:12.955" v="683" actId="14100"/>
          <ac:spMkLst>
            <pc:docMk/>
            <pc:sldMk cId="2102379068" sldId="272"/>
            <ac:spMk id="10" creationId="{2EBA6CA5-8E09-E616-ADBF-A77092C82AE7}"/>
          </ac:spMkLst>
        </pc:spChg>
        <pc:spChg chg="mod">
          <ac:chgData name="Lâm Văn" userId="6a9b68330c357933" providerId="LiveId" clId="{30E5E2D8-E377-4A02-B751-38382C50201D}" dt="2025-05-06T07:38:25.082" v="699" actId="20577"/>
          <ac:spMkLst>
            <pc:docMk/>
            <pc:sldMk cId="2102379068" sldId="272"/>
            <ac:spMk id="11" creationId="{5FBBB10D-B424-63DD-4156-1ECEF413E12D}"/>
          </ac:spMkLst>
        </pc:spChg>
        <pc:spChg chg="mod">
          <ac:chgData name="Lâm Văn" userId="6a9b68330c357933" providerId="LiveId" clId="{30E5E2D8-E377-4A02-B751-38382C50201D}" dt="2025-05-06T07:37:45.737" v="620" actId="1076"/>
          <ac:spMkLst>
            <pc:docMk/>
            <pc:sldMk cId="2102379068" sldId="272"/>
            <ac:spMk id="64" creationId="{CB779248-061A-AE9E-0297-8219DB596213}"/>
          </ac:spMkLst>
        </pc:spChg>
        <pc:picChg chg="add mod">
          <ac:chgData name="Lâm Văn" userId="6a9b68330c357933" providerId="LiveId" clId="{30E5E2D8-E377-4A02-B751-38382C50201D}" dt="2025-05-06T07:37:56.112" v="627" actId="1076"/>
          <ac:picMkLst>
            <pc:docMk/>
            <pc:sldMk cId="2102379068" sldId="272"/>
            <ac:picMk id="4" creationId="{352767BC-AC9E-27D9-3AD3-E9E2B8CA25C5}"/>
          </ac:picMkLst>
        </pc:picChg>
        <pc:picChg chg="del">
          <ac:chgData name="Lâm Văn" userId="6a9b68330c357933" providerId="LiveId" clId="{30E5E2D8-E377-4A02-B751-38382C50201D}" dt="2025-05-06T07:37:42.421" v="617" actId="478"/>
          <ac:picMkLst>
            <pc:docMk/>
            <pc:sldMk cId="2102379068" sldId="272"/>
            <ac:picMk id="5" creationId="{1A1A9DE2-C222-3243-741B-FDD672C081BE}"/>
          </ac:picMkLst>
        </pc:picChg>
        <pc:picChg chg="add mod">
          <ac:chgData name="Lâm Văn" userId="6a9b68330c357933" providerId="LiveId" clId="{30E5E2D8-E377-4A02-B751-38382C50201D}" dt="2025-05-06T07:38:33.007" v="703" actId="14100"/>
          <ac:picMkLst>
            <pc:docMk/>
            <pc:sldMk cId="2102379068" sldId="272"/>
            <ac:picMk id="7" creationId="{8418C760-7732-927D-AD58-B70CF35F4C9D}"/>
          </ac:picMkLst>
        </pc:picChg>
        <pc:picChg chg="del">
          <ac:chgData name="Lâm Văn" userId="6a9b68330c357933" providerId="LiveId" clId="{30E5E2D8-E377-4A02-B751-38382C50201D}" dt="2025-05-06T07:38:16.792" v="684" actId="478"/>
          <ac:picMkLst>
            <pc:docMk/>
            <pc:sldMk cId="2102379068" sldId="272"/>
            <ac:picMk id="9" creationId="{11688D32-44AC-38E1-4DE9-8ED6327E95C0}"/>
          </ac:picMkLst>
        </pc:picChg>
      </pc:sldChg>
      <pc:sldChg chg="delSp modSp add mod">
        <pc:chgData name="Lâm Văn" userId="6a9b68330c357933" providerId="LiveId" clId="{30E5E2D8-E377-4A02-B751-38382C50201D}" dt="2025-05-06T07:39:11.091" v="736" actId="1076"/>
        <pc:sldMkLst>
          <pc:docMk/>
          <pc:sldMk cId="2397030814" sldId="273"/>
        </pc:sldMkLst>
        <pc:spChg chg="del">
          <ac:chgData name="Lâm Văn" userId="6a9b68330c357933" providerId="LiveId" clId="{30E5E2D8-E377-4A02-B751-38382C50201D}" dt="2025-05-06T07:38:48.284" v="710" actId="478"/>
          <ac:spMkLst>
            <pc:docMk/>
            <pc:sldMk cId="2397030814" sldId="273"/>
            <ac:spMk id="10" creationId="{34CFD6A1-21C5-858E-C909-05333938AA81}"/>
          </ac:spMkLst>
        </pc:spChg>
        <pc:spChg chg="del">
          <ac:chgData name="Lâm Văn" userId="6a9b68330c357933" providerId="LiveId" clId="{30E5E2D8-E377-4A02-B751-38382C50201D}" dt="2025-05-06T07:38:48.284" v="710" actId="478"/>
          <ac:spMkLst>
            <pc:docMk/>
            <pc:sldMk cId="2397030814" sldId="273"/>
            <ac:spMk id="11" creationId="{84A7E7FD-8A99-DD30-407C-6C2155652D22}"/>
          </ac:spMkLst>
        </pc:spChg>
        <pc:spChg chg="mod">
          <ac:chgData name="Lâm Văn" userId="6a9b68330c357933" providerId="LiveId" clId="{30E5E2D8-E377-4A02-B751-38382C50201D}" dt="2025-05-06T07:39:11.091" v="736" actId="1076"/>
          <ac:spMkLst>
            <pc:docMk/>
            <pc:sldMk cId="2397030814" sldId="273"/>
            <ac:spMk id="64" creationId="{21BE3BD9-2A37-A521-27A1-C8B28D390ACA}"/>
          </ac:spMkLst>
        </pc:spChg>
        <pc:spChg chg="del mod">
          <ac:chgData name="Lâm Văn" userId="6a9b68330c357933" providerId="LiveId" clId="{30E5E2D8-E377-4A02-B751-38382C50201D}" dt="2025-05-06T07:38:55.150" v="721" actId="478"/>
          <ac:spMkLst>
            <pc:docMk/>
            <pc:sldMk cId="2397030814" sldId="273"/>
            <ac:spMk id="65" creationId="{57FBD64B-E84F-3BEF-304D-22C2DA95246C}"/>
          </ac:spMkLst>
        </pc:spChg>
        <pc:picChg chg="mod">
          <ac:chgData name="Lâm Văn" userId="6a9b68330c357933" providerId="LiveId" clId="{30E5E2D8-E377-4A02-B751-38382C50201D}" dt="2025-05-06T07:38:59.329" v="724" actId="1076"/>
          <ac:picMkLst>
            <pc:docMk/>
            <pc:sldMk cId="2397030814" sldId="273"/>
            <ac:picMk id="2" creationId="{CF37388E-F65C-1B24-DB64-EF669751C247}"/>
          </ac:picMkLst>
        </pc:picChg>
        <pc:picChg chg="del">
          <ac:chgData name="Lâm Văn" userId="6a9b68330c357933" providerId="LiveId" clId="{30E5E2D8-E377-4A02-B751-38382C50201D}" dt="2025-05-06T07:38:47.292" v="708" actId="478"/>
          <ac:picMkLst>
            <pc:docMk/>
            <pc:sldMk cId="2397030814" sldId="273"/>
            <ac:picMk id="4" creationId="{F9BA42D7-AD8D-DF4E-780D-5D9938FE40D5}"/>
          </ac:picMkLst>
        </pc:picChg>
        <pc:picChg chg="del">
          <ac:chgData name="Lâm Văn" userId="6a9b68330c357933" providerId="LiveId" clId="{30E5E2D8-E377-4A02-B751-38382C50201D}" dt="2025-05-06T07:38:47.610" v="709" actId="478"/>
          <ac:picMkLst>
            <pc:docMk/>
            <pc:sldMk cId="2397030814" sldId="273"/>
            <ac:picMk id="7" creationId="{D2FED6D3-76D4-A37E-0F09-3775C746D21E}"/>
          </ac:picMkLst>
        </pc:picChg>
      </pc:sld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50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50"/>
            <pc:sldLayoutMk cId="0" sldId="2147483651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52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52"/>
            <pc:sldLayoutMk cId="0" sldId="2147483653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54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54"/>
            <pc:sldLayoutMk cId="0" sldId="2147483655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56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56"/>
            <pc:sldLayoutMk cId="0" sldId="2147483657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58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58"/>
            <pc:sldLayoutMk cId="0" sldId="2147483659"/>
          </pc:sldLayoutMkLst>
        </pc:sldLayoutChg>
      </pc:sldMasterChg>
      <pc:sldMasterChg chg="del delSldLayout">
        <pc:chgData name="Lâm Văn" userId="6a9b68330c357933" providerId="LiveId" clId="{30E5E2D8-E377-4A02-B751-38382C50201D}" dt="2025-05-06T07:35:48.851" v="465" actId="47"/>
        <pc:sldMasterMkLst>
          <pc:docMk/>
          <pc:sldMasterMk cId="0" sldId="2147483660"/>
        </pc:sldMasterMkLst>
        <pc:sldLayoutChg chg="del">
          <pc:chgData name="Lâm Văn" userId="6a9b68330c357933" providerId="LiveId" clId="{30E5E2D8-E377-4A02-B751-38382C50201D}" dt="2025-05-06T07:35:48.851" v="465" actId="47"/>
          <pc:sldLayoutMkLst>
            <pc:docMk/>
            <pc:sldMasterMk cId="0" sldId="2147483660"/>
            <pc:sldLayoutMk cId="0" sldId="2147483661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64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64"/>
            <pc:sldLayoutMk cId="0" sldId="2147483665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66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66"/>
            <pc:sldLayoutMk cId="0" sldId="2147483667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68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68"/>
            <pc:sldLayoutMk cId="0" sldId="2147483669"/>
          </pc:sldLayoutMkLst>
        </pc:sldLayoutChg>
      </pc:sldMasterChg>
      <pc:sldMasterChg chg="del delSldLayout">
        <pc:chgData name="Lâm Văn" userId="6a9b68330c357933" providerId="LiveId" clId="{30E5E2D8-E377-4A02-B751-38382C50201D}" dt="2025-05-06T07:38:44.080" v="706" actId="47"/>
        <pc:sldMasterMkLst>
          <pc:docMk/>
          <pc:sldMasterMk cId="0" sldId="2147483672"/>
        </pc:sldMasterMkLst>
        <pc:sldLayoutChg chg="del">
          <pc:chgData name="Lâm Văn" userId="6a9b68330c357933" providerId="LiveId" clId="{30E5E2D8-E377-4A02-B751-38382C50201D}" dt="2025-05-06T07:38:44.080" v="706" actId="47"/>
          <pc:sldLayoutMkLst>
            <pc:docMk/>
            <pc:sldMasterMk cId="0" sldId="2147483672"/>
            <pc:sldLayoutMk cId="0" sldId="2147483673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74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74"/>
            <pc:sldLayoutMk cId="0" sldId="2147483675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76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76"/>
            <pc:sldLayoutMk cId="0" sldId="2147483677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78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78"/>
            <pc:sldLayoutMk cId="0" sldId="2147483679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80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80"/>
            <pc:sldLayoutMk cId="0" sldId="2147483681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82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82"/>
            <pc:sldLayoutMk cId="0" sldId="2147483683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84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84"/>
            <pc:sldLayoutMk cId="0" sldId="2147483685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86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86"/>
            <pc:sldLayoutMk cId="0" sldId="2147483687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88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88"/>
            <pc:sldLayoutMk cId="0" sldId="2147483689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90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90"/>
            <pc:sldLayoutMk cId="0" sldId="2147483691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92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92"/>
            <pc:sldLayoutMk cId="0" sldId="2147483693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94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94"/>
            <pc:sldLayoutMk cId="0" sldId="2147483695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96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96"/>
            <pc:sldLayoutMk cId="0" sldId="2147483697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698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698"/>
            <pc:sldLayoutMk cId="0" sldId="2147483699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700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700"/>
            <pc:sldLayoutMk cId="0" sldId="2147483701"/>
          </pc:sldLayoutMkLst>
        </pc:sldLayoutChg>
      </pc:sldMasterChg>
      <pc:sldMasterChg chg="del delSldLayout">
        <pc:chgData name="Lâm Văn" userId="6a9b68330c357933" providerId="LiveId" clId="{30E5E2D8-E377-4A02-B751-38382C50201D}" dt="2025-05-06T06:09:22.015" v="5"/>
        <pc:sldMasterMkLst>
          <pc:docMk/>
          <pc:sldMasterMk cId="0" sldId="2147483702"/>
        </pc:sldMasterMkLst>
        <pc:sldLayoutChg chg="del">
          <pc:chgData name="Lâm Văn" userId="6a9b68330c357933" providerId="LiveId" clId="{30E5E2D8-E377-4A02-B751-38382C50201D}" dt="2025-05-06T06:09:22.015" v="5"/>
          <pc:sldLayoutMkLst>
            <pc:docMk/>
            <pc:sldMasterMk cId="0" sldId="2147483702"/>
            <pc:sldLayoutMk cId="0" sldId="2147483703"/>
          </pc:sldLayoutMkLst>
        </pc:sldLayoutChg>
      </pc:sldMasterChg>
    </pc:docChg>
  </pc:docChgLst>
</pc:chgInfo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14DB0-A79F-413E-B31B-995827909A5D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66F98D-7C37-4C25-8647-8D232007A5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766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66F98D-7C37-4C25-8647-8D232007A5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9026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EF6720-DD9F-76AA-4BA7-893BF177D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7BD4C65-F66A-D39F-A8AD-071396C733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3D2608-73C2-066A-F314-DD28F97006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2BA58-A3BE-ABAC-E49D-BBB26B5681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66F98D-7C37-4C25-8647-8D232007A5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741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3040D-E678-7B39-21E4-D4F19F43F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5EC8E7-E2B1-85D7-349D-E951DF36C7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599AE0-38D4-CAFB-A3DC-29961DE2A6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9230E4-0A16-B09D-3DA9-C40FE2D88E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66F98D-7C37-4C25-8647-8D232007A5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810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CF65E3-00D8-4BD7-5054-796E47C001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26DCCC-40A9-C9CE-4AF5-F9010FA8E8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9C0A53-74E3-E032-EB7F-269000C1DF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B98464-891B-AFB7-3D83-BD9D0B3AB9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66F98D-7C37-4C25-8647-8D232007A5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61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9DB13-CCB8-1DE1-0557-2DE6287564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D2DE29-1C98-DA51-8583-25F9242A9C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907EAC-B408-9B8D-6140-CB7CB3943F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6617DA-DB94-3D93-0736-216A63B631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66F98D-7C37-4C25-8647-8D232007A5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08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015800" y="813240"/>
            <a:ext cx="4414320" cy="960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3097800" cy="5143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body"/>
          </p:nvPr>
        </p:nvSpPr>
        <p:spPr>
          <a:xfrm>
            <a:off x="5702760" y="0"/>
            <a:ext cx="366948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487440" y="1436400"/>
            <a:ext cx="4705920" cy="171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8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13160" y="794520"/>
            <a:ext cx="7717320" cy="698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3352680" y="2398680"/>
            <a:ext cx="5077800" cy="1950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2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84440" y="1832400"/>
            <a:ext cx="4359600" cy="14061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9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4" name="PlaceHolder 2"/>
          <p:cNvSpPr>
            <a:spLocks noGrp="1"/>
          </p:cNvSpPr>
          <p:nvPr>
            <p:ph type="title"/>
          </p:nvPr>
        </p:nvSpPr>
        <p:spPr>
          <a:xfrm>
            <a:off x="4236480" y="636480"/>
            <a:ext cx="1281960" cy="828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fr-FR" sz="4300" b="0" strike="noStrike" spc="-1">
                <a:solidFill>
                  <a:schemeClr val="dk1"/>
                </a:solidFill>
                <a:latin typeface="Syncopate"/>
                <a:ea typeface="Syncopate"/>
              </a:rPr>
              <a:t>xx%</a:t>
            </a:r>
            <a:endParaRPr lang="fr-FR" sz="43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372640" y="0"/>
            <a:ext cx="3771000" cy="5143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133;p32"/>
          <p:cNvPicPr/>
          <p:nvPr/>
        </p:nvPicPr>
        <p:blipFill>
          <a:blip r:embed="rId2"/>
          <a:srcRect t="3296" b="3289"/>
          <a:stretch/>
        </p:blipFill>
        <p:spPr>
          <a:xfrm>
            <a:off x="5702760" y="0"/>
            <a:ext cx="3669480" cy="5143320"/>
          </a:xfrm>
          <a:prstGeom prst="rect">
            <a:avLst/>
          </a:prstGeom>
          <a:ln w="0">
            <a:noFill/>
          </a:ln>
        </p:spPr>
      </p:pic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85640" y="1438200"/>
            <a:ext cx="4704840" cy="1714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800" b="0" strike="noStrike" spc="-1" dirty="0">
                <a:solidFill>
                  <a:schemeClr val="dk1"/>
                </a:solidFill>
                <a:latin typeface="Syncopate"/>
                <a:ea typeface="Syncopate"/>
              </a:rPr>
              <a:t>Embedded Systems Project</a:t>
            </a:r>
            <a:endParaRPr lang="fr-FR" sz="48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6F8209-6A14-F469-A1BE-E019D439DA99}"/>
              </a:ext>
            </a:extLst>
          </p:cNvPr>
          <p:cNvSpPr txBox="1"/>
          <p:nvPr/>
        </p:nvSpPr>
        <p:spPr>
          <a:xfrm>
            <a:off x="-314970" y="3082244"/>
            <a:ext cx="55054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800" b="0" strike="noStrike" spc="-1" dirty="0">
                <a:solidFill>
                  <a:schemeClr val="dk1"/>
                </a:solidFill>
                <a:latin typeface="OpenSymbol"/>
                <a:ea typeface="Cabin"/>
              </a:rPr>
              <a:t>Temperature and </a:t>
            </a:r>
            <a:r>
              <a:rPr lang="en" spc="-1" dirty="0">
                <a:solidFill>
                  <a:schemeClr val="dk1"/>
                </a:solidFill>
                <a:latin typeface="OpenSymbol"/>
                <a:ea typeface="Cabin"/>
              </a:rPr>
              <a:t>Humidity</a:t>
            </a:r>
            <a:r>
              <a:rPr lang="en" sz="1800" b="0" strike="noStrike" spc="-1" dirty="0">
                <a:solidFill>
                  <a:schemeClr val="dk1"/>
                </a:solidFill>
                <a:latin typeface="OpenSymbol"/>
                <a:ea typeface="Cabin"/>
              </a:rPr>
              <a:t> Measurement</a:t>
            </a:r>
            <a:endParaRPr lang="en-US" sz="1800" b="0" strike="noStrike" spc="-1" dirty="0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22B864-7380-6613-C4EF-85707CDDE9F1}"/>
              </a:ext>
            </a:extLst>
          </p:cNvPr>
          <p:cNvSpPr txBox="1"/>
          <p:nvPr/>
        </p:nvSpPr>
        <p:spPr>
          <a:xfrm>
            <a:off x="347970" y="3571512"/>
            <a:ext cx="48425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800" b="0" i="1" strike="noStrike" spc="-1" dirty="0">
                <a:solidFill>
                  <a:schemeClr val="dk1"/>
                </a:solidFill>
                <a:latin typeface="Cabin"/>
                <a:ea typeface="Cabin"/>
              </a:rPr>
              <a:t>B</a:t>
            </a:r>
            <a:r>
              <a:rPr lang="en" sz="1800" b="0" i="1" strike="noStrike" spc="-1" dirty="0">
                <a:solidFill>
                  <a:schemeClr val="dk1"/>
                </a:solidFill>
                <a:latin typeface="Cabin"/>
                <a:ea typeface="Cabin"/>
              </a:rPr>
              <a:t>y Văn Thiên Lâm - 2151110</a:t>
            </a:r>
            <a:endParaRPr lang="en-US" sz="1800" b="0" i="1" strike="noStrike" spc="-1" dirty="0">
              <a:solidFill>
                <a:srgbClr val="000000"/>
              </a:solidFill>
              <a:latin typeface="OpenSymbol"/>
            </a:endParaRPr>
          </a:p>
        </p:txBody>
      </p:sp>
      <p:pic>
        <p:nvPicPr>
          <p:cNvPr id="1026" name="Picture 2" descr="Kasutaja Bộ môn Điện Tử Khoa Điện-Điện Tử Đại học Bách Khoa TP.HCM profiil">
            <a:extLst>
              <a:ext uri="{FF2B5EF4-FFF2-40B4-BE49-F238E27FC236}">
                <a16:creationId xmlns:a16="http://schemas.microsoft.com/office/drawing/2014/main" id="{C809160D-39F5-B5ED-C228-61AC9DB85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640" cy="48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714240" y="790560"/>
            <a:ext cx="7714800" cy="6948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0" strike="noStrike" spc="-1" dirty="0">
                <a:solidFill>
                  <a:schemeClr val="dk1"/>
                </a:solidFill>
                <a:latin typeface="Syncopate"/>
                <a:ea typeface="Syncopate"/>
              </a:rPr>
              <a:t>Outline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2" name="Picture 2" descr="Kasutaja Bộ môn Điện Tử Khoa Điện-Điện Tử Đại học Bách Khoa TP.HCM profiil">
            <a:extLst>
              <a:ext uri="{FF2B5EF4-FFF2-40B4-BE49-F238E27FC236}">
                <a16:creationId xmlns:a16="http://schemas.microsoft.com/office/drawing/2014/main" id="{01F6317C-E666-6A12-F91F-03DCA1123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640" cy="48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laceHolder 1">
            <a:extLst>
              <a:ext uri="{FF2B5EF4-FFF2-40B4-BE49-F238E27FC236}">
                <a16:creationId xmlns:a16="http://schemas.microsoft.com/office/drawing/2014/main" id="{4F235A5B-4A85-55C5-AE2B-3FAB836BE9BB}"/>
              </a:ext>
            </a:extLst>
          </p:cNvPr>
          <p:cNvSpPr txBox="1">
            <a:spLocks/>
          </p:cNvSpPr>
          <p:nvPr/>
        </p:nvSpPr>
        <p:spPr>
          <a:xfrm>
            <a:off x="714240" y="1384919"/>
            <a:ext cx="7714800" cy="2273221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2400" spc="-1" dirty="0">
                <a:solidFill>
                  <a:schemeClr val="dk1"/>
                </a:solidFill>
                <a:latin typeface="Syncopate"/>
                <a:ea typeface="Syncopate"/>
              </a:rPr>
              <a:t>1/ Introduction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2400" spc="-1" dirty="0">
                <a:solidFill>
                  <a:schemeClr val="dk1"/>
                </a:solidFill>
                <a:latin typeface="Syncopate"/>
              </a:rPr>
              <a:t>2/ Schematic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2400" spc="-1" dirty="0">
                <a:solidFill>
                  <a:schemeClr val="dk1"/>
                </a:solidFill>
                <a:latin typeface="Syncopate"/>
              </a:rPr>
              <a:t>3/ PCB implement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2400" spc="-1" dirty="0">
                <a:solidFill>
                  <a:schemeClr val="dk1"/>
                </a:solidFill>
                <a:latin typeface="Syncopate"/>
              </a:rPr>
              <a:t>4/ Result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781200" y="-219060"/>
            <a:ext cx="4362120" cy="1409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900" b="0" strike="noStrike" spc="-1" dirty="0">
                <a:solidFill>
                  <a:schemeClr val="dk1"/>
                </a:solidFill>
                <a:latin typeface="Syncopate"/>
                <a:ea typeface="Syncopate"/>
              </a:rPr>
              <a:t>INTRODUCTION</a:t>
            </a:r>
            <a:endParaRPr lang="fr-FR" sz="39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title"/>
          </p:nvPr>
        </p:nvSpPr>
        <p:spPr>
          <a:xfrm>
            <a:off x="4087080" y="377220"/>
            <a:ext cx="1285560" cy="828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300" b="0" strike="noStrike" spc="-1" dirty="0">
                <a:solidFill>
                  <a:schemeClr val="dk1"/>
                </a:solidFill>
                <a:latin typeface="Syncopate"/>
                <a:ea typeface="Syncopate"/>
              </a:rPr>
              <a:t>01</a:t>
            </a:r>
            <a:endParaRPr lang="fr-FR" sz="4300" b="0" strike="noStrike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67" name="Google Shape;167;p35"/>
          <p:cNvPicPr/>
          <p:nvPr/>
        </p:nvPicPr>
        <p:blipFill>
          <a:blip r:embed="rId2"/>
          <a:srcRect t="4544" b="4555"/>
          <a:stretch/>
        </p:blipFill>
        <p:spPr>
          <a:xfrm>
            <a:off x="5372640" y="0"/>
            <a:ext cx="3771000" cy="5143320"/>
          </a:xfrm>
          <a:prstGeom prst="rect">
            <a:avLst/>
          </a:prstGeom>
          <a:ln w="0">
            <a:noFill/>
          </a:ln>
        </p:spPr>
      </p:pic>
      <p:pic>
        <p:nvPicPr>
          <p:cNvPr id="2" name="Picture 2" descr="Kasutaja Bộ môn Điện Tử Khoa Điện-Điện Tử Đại học Bách Khoa TP.HCM profiil">
            <a:extLst>
              <a:ext uri="{FF2B5EF4-FFF2-40B4-BE49-F238E27FC236}">
                <a16:creationId xmlns:a16="http://schemas.microsoft.com/office/drawing/2014/main" id="{CE3BB84F-881F-C944-DE5A-A1B12281D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640" cy="48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BBB4730-4DDB-9C9F-F3A6-E44E35E720BA}"/>
              </a:ext>
            </a:extLst>
          </p:cNvPr>
          <p:cNvSpPr txBox="1"/>
          <p:nvPr/>
        </p:nvSpPr>
        <p:spPr>
          <a:xfrm>
            <a:off x="0" y="1540608"/>
            <a:ext cx="526542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600" b="0" strike="noStrike" spc="-1" dirty="0">
                <a:solidFill>
                  <a:schemeClr val="dk1"/>
                </a:solidFill>
                <a:latin typeface="OpenSymbol"/>
                <a:ea typeface="Cabin"/>
              </a:rPr>
              <a:t>Temperature and </a:t>
            </a:r>
            <a:r>
              <a:rPr lang="en" sz="1600" spc="-1" dirty="0">
                <a:solidFill>
                  <a:schemeClr val="dk1"/>
                </a:solidFill>
                <a:latin typeface="OpenSymbol"/>
                <a:ea typeface="Cabin"/>
              </a:rPr>
              <a:t>Humidity</a:t>
            </a:r>
            <a:r>
              <a:rPr lang="en" sz="1600" b="0" strike="noStrike" spc="-1" dirty="0">
                <a:solidFill>
                  <a:schemeClr val="dk1"/>
                </a:solidFill>
                <a:latin typeface="OpenSymbol"/>
                <a:ea typeface="Cabin"/>
              </a:rPr>
              <a:t> Measurement:</a:t>
            </a:r>
          </a:p>
          <a:p>
            <a:pPr marL="171450" indent="-171450">
              <a:lnSpc>
                <a:spcPct val="100000"/>
              </a:lnSpc>
              <a:buFontTx/>
              <a:buChar char="-"/>
              <a:tabLst>
                <a:tab pos="0" algn="l"/>
              </a:tabLst>
            </a:pPr>
            <a:r>
              <a:rPr lang="en-US" sz="1600" spc="-1" dirty="0">
                <a:solidFill>
                  <a:schemeClr val="dk1"/>
                </a:solidFill>
                <a:latin typeface="OpenSymbol"/>
              </a:rPr>
              <a:t>Wide used in many applications: smart house, smart agriculture, storage,…</a:t>
            </a: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600" b="0" strike="noStrike" spc="-1" dirty="0">
              <a:solidFill>
                <a:srgbClr val="000000"/>
              </a:solidFill>
              <a:latin typeface="OpenSymbo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1600" spc="-1" dirty="0">
                <a:solidFill>
                  <a:srgbClr val="000000"/>
                </a:solidFill>
                <a:latin typeface="OpenSymbol"/>
              </a:rPr>
              <a:t>Design requirement:</a:t>
            </a:r>
          </a:p>
          <a:p>
            <a:pPr marL="171450" indent="-171450">
              <a:lnSpc>
                <a:spcPct val="100000"/>
              </a:lnSpc>
              <a:buFontTx/>
              <a:buChar char="-"/>
              <a:tabLst>
                <a:tab pos="0" algn="l"/>
              </a:tabLst>
            </a:pPr>
            <a:r>
              <a:rPr lang="en-US" sz="1600" spc="-1" dirty="0">
                <a:solidFill>
                  <a:srgbClr val="000000"/>
                </a:solidFill>
                <a:latin typeface="OpenSymbol"/>
              </a:rPr>
              <a:t>Small size</a:t>
            </a:r>
          </a:p>
          <a:p>
            <a:pPr marL="171450" indent="-171450">
              <a:lnSpc>
                <a:spcPct val="100000"/>
              </a:lnSpc>
              <a:buFontTx/>
              <a:buChar char="-"/>
              <a:tabLst>
                <a:tab pos="0" algn="l"/>
              </a:tabLst>
            </a:pPr>
            <a:r>
              <a:rPr lang="en-US" sz="1600" spc="-1" dirty="0">
                <a:solidFill>
                  <a:srgbClr val="000000"/>
                </a:solidFill>
                <a:latin typeface="OpenSymbol"/>
              </a:rPr>
              <a:t>Replaceable components</a:t>
            </a:r>
          </a:p>
          <a:p>
            <a:pPr marL="171450" indent="-171450">
              <a:lnSpc>
                <a:spcPct val="100000"/>
              </a:lnSpc>
              <a:buFontTx/>
              <a:buChar char="-"/>
              <a:tabLst>
                <a:tab pos="0" algn="l"/>
              </a:tabLst>
            </a:pPr>
            <a:r>
              <a:rPr lang="en-US" sz="1600" b="0" strike="noStrike" spc="-1" dirty="0">
                <a:solidFill>
                  <a:srgbClr val="000000"/>
                </a:solidFill>
                <a:latin typeface="OpenSymbol"/>
              </a:rPr>
              <a:t>Power supply protection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Kasutaja Bộ môn Điện Tử Khoa Điện-Điện Tử Đại học Bách Khoa TP.HCM profiil">
            <a:extLst>
              <a:ext uri="{FF2B5EF4-FFF2-40B4-BE49-F238E27FC236}">
                <a16:creationId xmlns:a16="http://schemas.microsoft.com/office/drawing/2014/main" id="{AE10EAA2-758F-DD7B-5350-1623A7D79E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640" cy="48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PlaceHolder 1"/>
          <p:cNvSpPr txBox="1">
            <a:spLocks/>
          </p:cNvSpPr>
          <p:nvPr/>
        </p:nvSpPr>
        <p:spPr>
          <a:xfrm>
            <a:off x="781200" y="-219060"/>
            <a:ext cx="4362120" cy="1409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3900" spc="-1" dirty="0">
                <a:solidFill>
                  <a:schemeClr val="dk1"/>
                </a:solidFill>
                <a:latin typeface="Syncopate"/>
                <a:ea typeface="Syncopate"/>
              </a:rPr>
              <a:t>SCHEMATIC</a:t>
            </a:r>
            <a:endParaRPr lang="fr-FR" sz="39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5" name="PlaceHolder 2"/>
          <p:cNvSpPr txBox="1">
            <a:spLocks/>
          </p:cNvSpPr>
          <p:nvPr/>
        </p:nvSpPr>
        <p:spPr>
          <a:xfrm>
            <a:off x="3366644" y="377220"/>
            <a:ext cx="1285560" cy="828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4300" spc="-1" dirty="0">
                <a:solidFill>
                  <a:schemeClr val="dk1"/>
                </a:solidFill>
                <a:latin typeface="Syncopate"/>
                <a:ea typeface="Syncopate"/>
              </a:rPr>
              <a:t>02</a:t>
            </a:r>
            <a:endParaRPr lang="fr-FR" sz="4300" spc="-1" dirty="0">
              <a:solidFill>
                <a:schemeClr val="dk1"/>
              </a:solidFill>
              <a:latin typeface="Arial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6F32E59-53F6-BA10-889B-C7386622145B}"/>
              </a:ext>
            </a:extLst>
          </p:cNvPr>
          <p:cNvGrpSpPr/>
          <p:nvPr/>
        </p:nvGrpSpPr>
        <p:grpSpPr>
          <a:xfrm>
            <a:off x="648654" y="1279379"/>
            <a:ext cx="2970685" cy="2128487"/>
            <a:chOff x="578804" y="1436370"/>
            <a:chExt cx="3589338" cy="2571750"/>
          </a:xfrm>
        </p:grpSpPr>
        <p:pic>
          <p:nvPicPr>
            <p:cNvPr id="11266" name="Picture 2">
              <a:extLst>
                <a:ext uri="{FF2B5EF4-FFF2-40B4-BE49-F238E27FC236}">
                  <a16:creationId xmlns:a16="http://schemas.microsoft.com/office/drawing/2014/main" id="{FD49417F-25E8-B2EC-A193-838FB64D0C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804" y="1436370"/>
              <a:ext cx="3589338" cy="25717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" name="Straight Arrow Connector 3">
              <a:extLst>
                <a:ext uri="{FF2B5EF4-FFF2-40B4-BE49-F238E27FC236}">
                  <a16:creationId xmlns:a16="http://schemas.microsoft.com/office/drawing/2014/main" id="{9B6C37FE-D7F0-7F70-EC9E-C97398A3B479}"/>
                </a:ext>
              </a:extLst>
            </p:cNvPr>
            <p:cNvCxnSpPr>
              <a:cxnSpLocks/>
            </p:cNvCxnSpPr>
            <p:nvPr/>
          </p:nvCxnSpPr>
          <p:spPr>
            <a:xfrm>
              <a:off x="1762125" y="3616325"/>
              <a:ext cx="1031875" cy="0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86133017-9259-2857-33A3-F5D81CC254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27200" y="3070225"/>
              <a:ext cx="0" cy="542925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5A692A12-C4DB-2C06-9F03-A3FF8FC087B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31219" y="2816225"/>
              <a:ext cx="662781" cy="0"/>
            </a:xfrm>
            <a:prstGeom prst="straightConnector1">
              <a:avLst/>
            </a:prstGeom>
            <a:ln w="635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79B944A-967B-C782-C9F9-9FDFA7A0BB63}"/>
              </a:ext>
            </a:extLst>
          </p:cNvPr>
          <p:cNvSpPr txBox="1"/>
          <p:nvPr/>
        </p:nvSpPr>
        <p:spPr>
          <a:xfrm>
            <a:off x="648654" y="3423732"/>
            <a:ext cx="297068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/>
              <a:t>Fig1. Block diagram in concept phase</a:t>
            </a:r>
          </a:p>
        </p:txBody>
      </p:sp>
      <p:pic>
        <p:nvPicPr>
          <p:cNvPr id="11268" name="Picture 4">
            <a:extLst>
              <a:ext uri="{FF2B5EF4-FFF2-40B4-BE49-F238E27FC236}">
                <a16:creationId xmlns:a16="http://schemas.microsoft.com/office/drawing/2014/main" id="{B1D52FCA-6C47-67A1-AB15-807E34525E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4661" y="1198570"/>
            <a:ext cx="5074920" cy="354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720B70C-5C68-295F-0BEC-17F029B3808E}"/>
              </a:ext>
            </a:extLst>
          </p:cNvPr>
          <p:cNvSpPr txBox="1"/>
          <p:nvPr/>
        </p:nvSpPr>
        <p:spPr>
          <a:xfrm>
            <a:off x="3934661" y="4743027"/>
            <a:ext cx="507492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/>
              <a:t>Fig2. Final schematic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525024B-7036-887B-5D6B-28AF477D15E5}"/>
              </a:ext>
            </a:extLst>
          </p:cNvPr>
          <p:cNvSpPr/>
          <p:nvPr/>
        </p:nvSpPr>
        <p:spPr>
          <a:xfrm>
            <a:off x="1395417" y="1348903"/>
            <a:ext cx="419096" cy="10477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A11CA1-EC66-8394-A0DC-09DA207D9788}"/>
              </a:ext>
            </a:extLst>
          </p:cNvPr>
          <p:cNvSpPr txBox="1"/>
          <p:nvPr/>
        </p:nvSpPr>
        <p:spPr>
          <a:xfrm>
            <a:off x="1320947" y="1276349"/>
            <a:ext cx="51261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5V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8ED6DC-C736-5A1B-E953-80CAB2C0A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Kasutaja Bộ môn Điện Tử Khoa Điện-Điện Tử Đại học Bách Khoa TP.HCM profiil">
            <a:extLst>
              <a:ext uri="{FF2B5EF4-FFF2-40B4-BE49-F238E27FC236}">
                <a16:creationId xmlns:a16="http://schemas.microsoft.com/office/drawing/2014/main" id="{5EEEE86F-4B0A-51C7-6B57-167989EA6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640" cy="48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PlaceHolder 1">
            <a:extLst>
              <a:ext uri="{FF2B5EF4-FFF2-40B4-BE49-F238E27FC236}">
                <a16:creationId xmlns:a16="http://schemas.microsoft.com/office/drawing/2014/main" id="{9461DFEF-780F-85D5-55B9-EAD8E66E6ECC}"/>
              </a:ext>
            </a:extLst>
          </p:cNvPr>
          <p:cNvSpPr txBox="1">
            <a:spLocks/>
          </p:cNvSpPr>
          <p:nvPr/>
        </p:nvSpPr>
        <p:spPr>
          <a:xfrm>
            <a:off x="781200" y="-219060"/>
            <a:ext cx="4362120" cy="1409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3900" spc="-1" dirty="0">
                <a:solidFill>
                  <a:schemeClr val="dk1"/>
                </a:solidFill>
                <a:latin typeface="Syncopate"/>
                <a:ea typeface="Syncopate"/>
              </a:rPr>
              <a:t>SCHEMATIC</a:t>
            </a:r>
            <a:endParaRPr lang="fr-FR" sz="39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5" name="PlaceHolder 2">
            <a:extLst>
              <a:ext uri="{FF2B5EF4-FFF2-40B4-BE49-F238E27FC236}">
                <a16:creationId xmlns:a16="http://schemas.microsoft.com/office/drawing/2014/main" id="{8013C063-ABEC-FFDF-51ED-F92B44F0E2C5}"/>
              </a:ext>
            </a:extLst>
          </p:cNvPr>
          <p:cNvSpPr txBox="1">
            <a:spLocks/>
          </p:cNvSpPr>
          <p:nvPr/>
        </p:nvSpPr>
        <p:spPr>
          <a:xfrm>
            <a:off x="3366644" y="377220"/>
            <a:ext cx="1285560" cy="828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4300" spc="-1" dirty="0">
                <a:solidFill>
                  <a:schemeClr val="dk1"/>
                </a:solidFill>
                <a:latin typeface="Syncopate"/>
                <a:ea typeface="Syncopate"/>
              </a:rPr>
              <a:t>02</a:t>
            </a:r>
            <a:endParaRPr lang="fr-FR" sz="4300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11268" name="Picture 4">
            <a:extLst>
              <a:ext uri="{FF2B5EF4-FFF2-40B4-BE49-F238E27FC236}">
                <a16:creationId xmlns:a16="http://schemas.microsoft.com/office/drawing/2014/main" id="{8795AD83-9E84-909F-5716-ED60486164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61" y="1190340"/>
            <a:ext cx="5074920" cy="354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3B22BE4-3D13-9F90-0195-C6A233CC9057}"/>
              </a:ext>
            </a:extLst>
          </p:cNvPr>
          <p:cNvSpPr txBox="1"/>
          <p:nvPr/>
        </p:nvSpPr>
        <p:spPr>
          <a:xfrm>
            <a:off x="200861" y="4734797"/>
            <a:ext cx="5074920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/>
              <a:t>Fig2. Final schematic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5AE4D86-B613-7584-A4E6-FE807978F0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4508866"/>
              </p:ext>
            </p:extLst>
          </p:nvPr>
        </p:nvGraphicFramePr>
        <p:xfrm>
          <a:off x="5275781" y="830651"/>
          <a:ext cx="3792021" cy="419653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64007">
                  <a:extLst>
                    <a:ext uri="{9D8B030D-6E8A-4147-A177-3AD203B41FA5}">
                      <a16:colId xmlns:a16="http://schemas.microsoft.com/office/drawing/2014/main" val="371728462"/>
                    </a:ext>
                  </a:extLst>
                </a:gridCol>
                <a:gridCol w="1264007">
                  <a:extLst>
                    <a:ext uri="{9D8B030D-6E8A-4147-A177-3AD203B41FA5}">
                      <a16:colId xmlns:a16="http://schemas.microsoft.com/office/drawing/2014/main" val="120421619"/>
                    </a:ext>
                  </a:extLst>
                </a:gridCol>
                <a:gridCol w="1264007">
                  <a:extLst>
                    <a:ext uri="{9D8B030D-6E8A-4147-A177-3AD203B41FA5}">
                      <a16:colId xmlns:a16="http://schemas.microsoft.com/office/drawing/2014/main" val="3498967727"/>
                    </a:ext>
                  </a:extLst>
                </a:gridCol>
              </a:tblGrid>
              <a:tr h="269467">
                <a:tc>
                  <a:txBody>
                    <a:bodyPr/>
                    <a:lstStyle/>
                    <a:p>
                      <a:r>
                        <a:rPr lang="en-US" sz="1100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Specification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2062207"/>
                  </a:ext>
                </a:extLst>
              </a:tr>
              <a:tr h="588721">
                <a:tc>
                  <a:txBody>
                    <a:bodyPr/>
                    <a:lstStyle/>
                    <a:p>
                      <a:r>
                        <a:rPr lang="en-US" sz="1100" dirty="0"/>
                        <a:t>ATMEGA8A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Main MCU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- Cheaper than ATMEGA328P</a:t>
                      </a:r>
                    </a:p>
                    <a:p>
                      <a:r>
                        <a:rPr lang="en-US" sz="1100" dirty="0"/>
                        <a:t>- Enough I/O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9425402"/>
                  </a:ext>
                </a:extLst>
              </a:tr>
              <a:tr h="269467">
                <a:tc>
                  <a:txBody>
                    <a:bodyPr/>
                    <a:lstStyle/>
                    <a:p>
                      <a:r>
                        <a:rPr lang="en-US" sz="1100" dirty="0"/>
                        <a:t>Crystal 16MHz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For MCU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- Maximum clock for MCU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6607359"/>
                  </a:ext>
                </a:extLst>
              </a:tr>
              <a:tr h="269467">
                <a:tc>
                  <a:txBody>
                    <a:bodyPr/>
                    <a:lstStyle/>
                    <a:p>
                      <a:r>
                        <a:rPr lang="en-US" sz="1100" dirty="0"/>
                        <a:t>Reset SW1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Reset MCU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- Press &gt;5s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522160"/>
                  </a:ext>
                </a:extLst>
              </a:tr>
              <a:tr h="269467">
                <a:tc>
                  <a:txBody>
                    <a:bodyPr/>
                    <a:lstStyle/>
                    <a:p>
                      <a:r>
                        <a:rPr lang="en-US" sz="1100" dirty="0"/>
                        <a:t>LM7805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Clean Power supply for MCU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- 5V to 3.3V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7169237"/>
                  </a:ext>
                </a:extLst>
              </a:tr>
              <a:tr h="269467">
                <a:tc>
                  <a:txBody>
                    <a:bodyPr/>
                    <a:lstStyle/>
                    <a:p>
                      <a:r>
                        <a:rPr lang="en-US" sz="1100" dirty="0"/>
                        <a:t>Fuse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Protect MCU due to over-current (750mA)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Maximum current = 750mA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042218"/>
                  </a:ext>
                </a:extLst>
              </a:tr>
              <a:tr h="247198">
                <a:tc>
                  <a:txBody>
                    <a:bodyPr/>
                    <a:lstStyle/>
                    <a:p>
                      <a:r>
                        <a:rPr lang="en-US" sz="1100" dirty="0"/>
                        <a:t>LC pi filter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Low-pass filter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50288"/>
                  </a:ext>
                </a:extLst>
              </a:tr>
              <a:tr h="269467">
                <a:tc>
                  <a:txBody>
                    <a:bodyPr/>
                    <a:lstStyle/>
                    <a:p>
                      <a:r>
                        <a:rPr lang="en-US" sz="1100" dirty="0"/>
                        <a:t>2 DHT11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Measure temp. </a:t>
                      </a:r>
                    </a:p>
                    <a:p>
                      <a:r>
                        <a:rPr lang="en-US" sz="1100" dirty="0"/>
                        <a:t>&amp; humidity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en-US" sz="1100" dirty="0"/>
                        <a:t>Cheap</a:t>
                      </a:r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en-US" sz="1100" dirty="0"/>
                        <a:t>Easy to buy &amp; replace</a:t>
                      </a:r>
                    </a:p>
                    <a:p>
                      <a:pPr marL="171450" indent="-171450">
                        <a:buFontTx/>
                        <a:buChar char="-"/>
                      </a:pPr>
                      <a:r>
                        <a:rPr lang="en-US" sz="1100" dirty="0"/>
                        <a:t>Temp: 0-50°C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02842"/>
                  </a:ext>
                </a:extLst>
              </a:tr>
              <a:tr h="269467">
                <a:tc>
                  <a:txBody>
                    <a:bodyPr/>
                    <a:lstStyle/>
                    <a:p>
                      <a:r>
                        <a:rPr lang="en-US" sz="1100" dirty="0"/>
                        <a:t>LCD with I2C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User interface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en-US" sz="1100" dirty="0"/>
                        <a:t>Easy to replace &amp; used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833713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DE78EC8-AD7C-293B-F74E-831A54E927CD}"/>
              </a:ext>
            </a:extLst>
          </p:cNvPr>
          <p:cNvSpPr txBox="1"/>
          <p:nvPr/>
        </p:nvSpPr>
        <p:spPr>
          <a:xfrm>
            <a:off x="5275781" y="494959"/>
            <a:ext cx="379202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/>
              <a:t>Table1. Components selection</a:t>
            </a:r>
          </a:p>
        </p:txBody>
      </p:sp>
    </p:spTree>
    <p:extLst>
      <p:ext uri="{BB962C8B-B14F-4D97-AF65-F5344CB8AC3E}">
        <p14:creationId xmlns:p14="http://schemas.microsoft.com/office/powerpoint/2010/main" val="4067545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C948F-8A4F-AB13-A400-52922946B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Kasutaja Bộ môn Điện Tử Khoa Điện-Điện Tử Đại học Bách Khoa TP.HCM profiil">
            <a:extLst>
              <a:ext uri="{FF2B5EF4-FFF2-40B4-BE49-F238E27FC236}">
                <a16:creationId xmlns:a16="http://schemas.microsoft.com/office/drawing/2014/main" id="{53A10D8D-3997-7CC7-F917-0639EC846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640" cy="48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PlaceHolder 1">
            <a:extLst>
              <a:ext uri="{FF2B5EF4-FFF2-40B4-BE49-F238E27FC236}">
                <a16:creationId xmlns:a16="http://schemas.microsoft.com/office/drawing/2014/main" id="{E0F64CF2-3C28-05DF-2D90-A3ED809D95B8}"/>
              </a:ext>
            </a:extLst>
          </p:cNvPr>
          <p:cNvSpPr txBox="1">
            <a:spLocks/>
          </p:cNvSpPr>
          <p:nvPr/>
        </p:nvSpPr>
        <p:spPr>
          <a:xfrm>
            <a:off x="781200" y="-219060"/>
            <a:ext cx="4362120" cy="1409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3900" spc="-1" dirty="0">
                <a:solidFill>
                  <a:schemeClr val="dk1"/>
                </a:solidFill>
                <a:latin typeface="Syncopate"/>
                <a:ea typeface="Syncopate"/>
              </a:rPr>
              <a:t>PCB</a:t>
            </a:r>
            <a:endParaRPr lang="fr-FR" sz="39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5" name="PlaceHolder 2">
            <a:extLst>
              <a:ext uri="{FF2B5EF4-FFF2-40B4-BE49-F238E27FC236}">
                <a16:creationId xmlns:a16="http://schemas.microsoft.com/office/drawing/2014/main" id="{EB483B0E-1C34-16ED-FC4C-001BDFE83488}"/>
              </a:ext>
            </a:extLst>
          </p:cNvPr>
          <p:cNvSpPr txBox="1">
            <a:spLocks/>
          </p:cNvSpPr>
          <p:nvPr/>
        </p:nvSpPr>
        <p:spPr>
          <a:xfrm>
            <a:off x="1952701" y="377220"/>
            <a:ext cx="1285560" cy="828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4300" spc="-1" dirty="0">
                <a:solidFill>
                  <a:schemeClr val="dk1"/>
                </a:solidFill>
                <a:latin typeface="Syncopate"/>
                <a:ea typeface="Syncopate"/>
              </a:rPr>
              <a:t>03</a:t>
            </a:r>
            <a:endParaRPr lang="fr-FR" sz="4300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401768-28EE-B46D-E7C7-33E99F5339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993" b="10236"/>
          <a:stretch/>
        </p:blipFill>
        <p:spPr bwMode="auto">
          <a:xfrm>
            <a:off x="485640" y="1417260"/>
            <a:ext cx="2829060" cy="2308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6C2AC8-C59D-0A49-500A-AC26A5BAA62E}"/>
              </a:ext>
            </a:extLst>
          </p:cNvPr>
          <p:cNvSpPr txBox="1"/>
          <p:nvPr/>
        </p:nvSpPr>
        <p:spPr>
          <a:xfrm>
            <a:off x="485639" y="3934080"/>
            <a:ext cx="282906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/>
              <a:t>Fig3. PCB design (2 layer)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E0922C-48B8-42CA-B140-A4AFF15425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4649748" y="60171"/>
            <a:ext cx="3435953" cy="45812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B9A372-AA09-AE68-81E4-F88E59112C44}"/>
              </a:ext>
            </a:extLst>
          </p:cNvPr>
          <p:cNvSpPr txBox="1"/>
          <p:nvPr/>
        </p:nvSpPr>
        <p:spPr>
          <a:xfrm>
            <a:off x="4077089" y="4226468"/>
            <a:ext cx="458127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/>
              <a:t>Fig4. Prototype</a:t>
            </a:r>
          </a:p>
        </p:txBody>
      </p:sp>
    </p:spTree>
    <p:extLst>
      <p:ext uri="{BB962C8B-B14F-4D97-AF65-F5344CB8AC3E}">
        <p14:creationId xmlns:p14="http://schemas.microsoft.com/office/powerpoint/2010/main" val="3012344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53ED5E-0938-0282-585A-19A1ECE06E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Kasutaja Bộ môn Điện Tử Khoa Điện-Điện Tử Đại học Bách Khoa TP.HCM profiil">
            <a:extLst>
              <a:ext uri="{FF2B5EF4-FFF2-40B4-BE49-F238E27FC236}">
                <a16:creationId xmlns:a16="http://schemas.microsoft.com/office/drawing/2014/main" id="{A4715C65-0A00-D259-C8DC-E031B65975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640" cy="48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PlaceHolder 1">
            <a:extLst>
              <a:ext uri="{FF2B5EF4-FFF2-40B4-BE49-F238E27FC236}">
                <a16:creationId xmlns:a16="http://schemas.microsoft.com/office/drawing/2014/main" id="{ADDC603B-4DBA-A247-3296-4DDCB8A3AC6A}"/>
              </a:ext>
            </a:extLst>
          </p:cNvPr>
          <p:cNvSpPr txBox="1">
            <a:spLocks/>
          </p:cNvSpPr>
          <p:nvPr/>
        </p:nvSpPr>
        <p:spPr>
          <a:xfrm>
            <a:off x="781200" y="-219060"/>
            <a:ext cx="4362120" cy="1409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3900" spc="-1" dirty="0">
                <a:solidFill>
                  <a:schemeClr val="dk1"/>
                </a:solidFill>
                <a:latin typeface="Syncopate"/>
                <a:ea typeface="Syncopate"/>
              </a:rPr>
              <a:t>Result</a:t>
            </a:r>
            <a:endParaRPr lang="fr-FR" sz="39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5" name="PlaceHolder 2">
            <a:extLst>
              <a:ext uri="{FF2B5EF4-FFF2-40B4-BE49-F238E27FC236}">
                <a16:creationId xmlns:a16="http://schemas.microsoft.com/office/drawing/2014/main" id="{D91C2CE4-5547-3F36-E2DE-ABE5E865C58C}"/>
              </a:ext>
            </a:extLst>
          </p:cNvPr>
          <p:cNvSpPr txBox="1">
            <a:spLocks/>
          </p:cNvSpPr>
          <p:nvPr/>
        </p:nvSpPr>
        <p:spPr>
          <a:xfrm>
            <a:off x="2410335" y="377220"/>
            <a:ext cx="1285560" cy="828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4300" spc="-1" dirty="0">
                <a:solidFill>
                  <a:schemeClr val="dk1"/>
                </a:solidFill>
                <a:latin typeface="Syncopate"/>
                <a:ea typeface="Syncopate"/>
              </a:rPr>
              <a:t>04</a:t>
            </a:r>
            <a:endParaRPr lang="fr-FR" sz="4300" spc="-1" dirty="0">
              <a:solidFill>
                <a:schemeClr val="dk1"/>
              </a:solid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74433-5F66-91B8-5B93-C7811C3F6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637560" y="745348"/>
            <a:ext cx="3208141" cy="42775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830DBA9-E62E-7E3C-9697-2EA0ACD093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5168760" y="745349"/>
            <a:ext cx="3208140" cy="427752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6135126-AEB3-4669-94F9-C0FAA7051427}"/>
              </a:ext>
            </a:extLst>
          </p:cNvPr>
          <p:cNvSpPr txBox="1"/>
          <p:nvPr/>
        </p:nvSpPr>
        <p:spPr>
          <a:xfrm>
            <a:off x="102869" y="4620086"/>
            <a:ext cx="4277522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/>
              <a:t>Fig5a. Test design in 25°C room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D46A89-26F1-F10E-0405-33CF6A9EF8DC}"/>
              </a:ext>
            </a:extLst>
          </p:cNvPr>
          <p:cNvSpPr txBox="1"/>
          <p:nvPr/>
        </p:nvSpPr>
        <p:spPr>
          <a:xfrm>
            <a:off x="4634069" y="4620086"/>
            <a:ext cx="427752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/>
              <a:t>Fig5b. Test design in 25°C room</a:t>
            </a:r>
          </a:p>
          <a:p>
            <a:pPr algn="ctr"/>
            <a:r>
              <a:rPr lang="en-US" sz="1300" dirty="0"/>
              <a:t>(disconnect primary sensor)</a:t>
            </a:r>
          </a:p>
        </p:txBody>
      </p:sp>
    </p:spTree>
    <p:extLst>
      <p:ext uri="{BB962C8B-B14F-4D97-AF65-F5344CB8AC3E}">
        <p14:creationId xmlns:p14="http://schemas.microsoft.com/office/powerpoint/2010/main" val="2195792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C7D6F-02F8-BEB3-0999-88B20037DE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Kasutaja Bộ môn Điện Tử Khoa Điện-Điện Tử Đại học Bách Khoa TP.HCM profiil">
            <a:extLst>
              <a:ext uri="{FF2B5EF4-FFF2-40B4-BE49-F238E27FC236}">
                <a16:creationId xmlns:a16="http://schemas.microsoft.com/office/drawing/2014/main" id="{FB4F605A-E346-FB39-3CD2-94F3462BB4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5640" cy="48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PlaceHolder 1">
            <a:extLst>
              <a:ext uri="{FF2B5EF4-FFF2-40B4-BE49-F238E27FC236}">
                <a16:creationId xmlns:a16="http://schemas.microsoft.com/office/drawing/2014/main" id="{CB779248-061A-AE9E-0297-8219DB596213}"/>
              </a:ext>
            </a:extLst>
          </p:cNvPr>
          <p:cNvSpPr txBox="1">
            <a:spLocks/>
          </p:cNvSpPr>
          <p:nvPr/>
        </p:nvSpPr>
        <p:spPr>
          <a:xfrm>
            <a:off x="781200" y="-219060"/>
            <a:ext cx="4362120" cy="1409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3900" spc="-1" dirty="0">
                <a:solidFill>
                  <a:schemeClr val="dk1"/>
                </a:solidFill>
                <a:latin typeface="Syncopate"/>
                <a:ea typeface="Syncopate"/>
              </a:rPr>
              <a:t>Result</a:t>
            </a:r>
            <a:endParaRPr lang="fr-FR" sz="39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5" name="PlaceHolder 2">
            <a:extLst>
              <a:ext uri="{FF2B5EF4-FFF2-40B4-BE49-F238E27FC236}">
                <a16:creationId xmlns:a16="http://schemas.microsoft.com/office/drawing/2014/main" id="{C0D1D8D9-EADC-D943-313A-4E60C0ABD87D}"/>
              </a:ext>
            </a:extLst>
          </p:cNvPr>
          <p:cNvSpPr txBox="1">
            <a:spLocks/>
          </p:cNvSpPr>
          <p:nvPr/>
        </p:nvSpPr>
        <p:spPr>
          <a:xfrm>
            <a:off x="2410335" y="377220"/>
            <a:ext cx="1285560" cy="828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4300" spc="-1" dirty="0">
                <a:solidFill>
                  <a:schemeClr val="dk1"/>
                </a:solidFill>
                <a:latin typeface="Syncopate"/>
                <a:ea typeface="Syncopate"/>
              </a:rPr>
              <a:t>04</a:t>
            </a:r>
            <a:endParaRPr lang="fr-FR" sz="43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BA6CA5-8E09-E616-ADBF-A77092C82AE7}"/>
              </a:ext>
            </a:extLst>
          </p:cNvPr>
          <p:cNvSpPr txBox="1"/>
          <p:nvPr/>
        </p:nvSpPr>
        <p:spPr>
          <a:xfrm>
            <a:off x="253350" y="4620086"/>
            <a:ext cx="427752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/>
              <a:t>Fig5c. Test design in 25°C room</a:t>
            </a:r>
          </a:p>
          <a:p>
            <a:pPr algn="ctr"/>
            <a:r>
              <a:rPr lang="en-US" sz="1300" dirty="0"/>
              <a:t>(disconnect both sensor)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BBB10D-B424-63DD-4156-1ECEF413E12D}"/>
              </a:ext>
            </a:extLst>
          </p:cNvPr>
          <p:cNvSpPr txBox="1"/>
          <p:nvPr/>
        </p:nvSpPr>
        <p:spPr>
          <a:xfrm>
            <a:off x="4634069" y="4620086"/>
            <a:ext cx="427752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00" dirty="0"/>
              <a:t>Fig5d. Test design in 25°C room</a:t>
            </a:r>
          </a:p>
          <a:p>
            <a:pPr algn="ctr"/>
            <a:r>
              <a:rPr lang="en-US" sz="1300" dirty="0"/>
              <a:t>(disconnect secondary sensor)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2767BC-AC9E-27D9-3AD3-E9E2B8CA25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777510" y="754587"/>
            <a:ext cx="3208142" cy="42775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418C760-7732-927D-AD58-B70CF35F4C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5401167" y="754586"/>
            <a:ext cx="3208143" cy="4277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379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76CC92-E301-7855-B243-F742813980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Kasutaja Bộ môn Điện Tử Khoa Điện-Điện Tử Đại học Bách Khoa TP.HCM profiil">
            <a:extLst>
              <a:ext uri="{FF2B5EF4-FFF2-40B4-BE49-F238E27FC236}">
                <a16:creationId xmlns:a16="http://schemas.microsoft.com/office/drawing/2014/main" id="{CF37388E-F65C-1B24-DB64-EF669751C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"/>
            <a:ext cx="485640" cy="485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4" name="PlaceHolder 1">
            <a:extLst>
              <a:ext uri="{FF2B5EF4-FFF2-40B4-BE49-F238E27FC236}">
                <a16:creationId xmlns:a16="http://schemas.microsoft.com/office/drawing/2014/main" id="{21BE3BD9-2A37-A521-27A1-C8B28D390ACA}"/>
              </a:ext>
            </a:extLst>
          </p:cNvPr>
          <p:cNvSpPr txBox="1">
            <a:spLocks/>
          </p:cNvSpPr>
          <p:nvPr/>
        </p:nvSpPr>
        <p:spPr>
          <a:xfrm>
            <a:off x="1430730" y="-337170"/>
            <a:ext cx="6282540" cy="2908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7200" spc="-1" dirty="0">
                <a:solidFill>
                  <a:schemeClr val="dk1"/>
                </a:solidFill>
                <a:latin typeface="Syncopate"/>
                <a:ea typeface="Syncopate"/>
              </a:rPr>
              <a:t>THANK YOU</a:t>
            </a:r>
            <a:endParaRPr lang="fr-FR" sz="7200" spc="-1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97030814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inimalist Design by Slidesgo">
  <a:themeElements>
    <a:clrScheme name="Simple Light">
      <a:dk1>
        <a:srgbClr val="030303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11111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281</TotalTime>
  <Words>246</Words>
  <Application>Microsoft Office PowerPoint</Application>
  <PresentationFormat>On-screen Show (16:9)</PresentationFormat>
  <Paragraphs>77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Aptos</vt:lpstr>
      <vt:lpstr>Arial</vt:lpstr>
      <vt:lpstr>Cabin</vt:lpstr>
      <vt:lpstr>OpenSymbol</vt:lpstr>
      <vt:lpstr>Symbol</vt:lpstr>
      <vt:lpstr>Syncopate</vt:lpstr>
      <vt:lpstr>Wingdings</vt:lpstr>
      <vt:lpstr>Minimalist Design by Slidesgo</vt:lpstr>
      <vt:lpstr>Minimalist Design by Slidesgo</vt:lpstr>
      <vt:lpstr>Minimalist Design by Slidesgo</vt:lpstr>
      <vt:lpstr>Embedded Systems Project</vt:lpstr>
      <vt:lpstr>Outline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Lâm Văn</cp:lastModifiedBy>
  <cp:revision>1</cp:revision>
  <dcterms:modified xsi:type="dcterms:W3CDTF">2025-05-06T07:39:11Z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2025-05-05T06:08:12Z</dcterms:created>
  <dc:creator>Unknown Creator</dc:creator>
  <dc:description/>
  <dc:language>en-US</dc:language>
  <cp:lastModifiedBy>Unknown Creator</cp:lastModifiedBy>
  <dcterms:modified xsi:type="dcterms:W3CDTF">2025-05-05T06:08:12Z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